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685" r:id="rId3"/>
    <p:sldMasterId id="2147483938" r:id="rId4"/>
  </p:sldMasterIdLst>
  <p:notesMasterIdLst>
    <p:notesMasterId r:id="rId15"/>
  </p:notesMasterIdLst>
  <p:sldIdLst>
    <p:sldId id="256" r:id="rId5"/>
    <p:sldId id="333" r:id="rId6"/>
    <p:sldId id="343" r:id="rId7"/>
    <p:sldId id="336" r:id="rId8"/>
    <p:sldId id="344" r:id="rId9"/>
    <p:sldId id="345" r:id="rId10"/>
    <p:sldId id="346" r:id="rId11"/>
    <p:sldId id="347" r:id="rId12"/>
    <p:sldId id="348" r:id="rId13"/>
    <p:sldId id="349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00"/>
    <a:srgbClr val="008000"/>
    <a:srgbClr val="33CC33"/>
    <a:srgbClr val="003300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71" autoAdjust="0"/>
  </p:normalViewPr>
  <p:slideViewPr>
    <p:cSldViewPr>
      <p:cViewPr>
        <p:scale>
          <a:sx n="75" d="100"/>
          <a:sy n="75" d="100"/>
        </p:scale>
        <p:origin x="-3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22677E93-61AA-40D3-8BA7-B0F6D8E52A61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688F9B9E-FC4D-467E-B330-09DD1AB48E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987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B2CF-BFA8-4EB7-86A7-D9D47EBD4ED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23F5-687D-4F67-97D3-6A2860F11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B2CF-BFA8-4EB7-86A7-D9D47EBD4ED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23F5-687D-4F67-97D3-6A2860F11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B2CF-BFA8-4EB7-86A7-D9D47EBD4ED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23F5-687D-4F67-97D3-6A2860F11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1E32-12D4-487F-A045-0F8D68DA3232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2EA9-7A39-4070-BFF1-14B0B9B1E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1E32-12D4-487F-A045-0F8D68DA3232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2EA9-7A39-4070-BFF1-14B0B9B1E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1E32-12D4-487F-A045-0F8D68DA3232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2EA9-7A39-4070-BFF1-14B0B9B1E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1E32-12D4-487F-A045-0F8D68DA3232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2EA9-7A39-4070-BFF1-14B0B9B1E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1E32-12D4-487F-A045-0F8D68DA3232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2EA9-7A39-4070-BFF1-14B0B9B1E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1E32-12D4-487F-A045-0F8D68DA3232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2EA9-7A39-4070-BFF1-14B0B9B1E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1E32-12D4-487F-A045-0F8D68DA3232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2EA9-7A39-4070-BFF1-14B0B9B1E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1E32-12D4-487F-A045-0F8D68DA3232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2EA9-7A39-4070-BFF1-14B0B9B1E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B2CF-BFA8-4EB7-86A7-D9D47EBD4ED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23F5-687D-4F67-97D3-6A2860F11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1E32-12D4-487F-A045-0F8D68DA3232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2EA9-7A39-4070-BFF1-14B0B9B1E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1E32-12D4-487F-A045-0F8D68DA3232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2EA9-7A39-4070-BFF1-14B0B9B1E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1E32-12D4-487F-A045-0F8D68DA3232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2EA9-7A39-4070-BFF1-14B0B9B1E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B999-F374-45C4-9916-8900AF892CB5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46B6-7EFE-48E9-BF65-4BF83BB9E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B999-F374-45C4-9916-8900AF892CB5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46B6-7EFE-48E9-BF65-4BF83BB9E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B999-F374-45C4-9916-8900AF892CB5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46B6-7EFE-48E9-BF65-4BF83BB9E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B999-F374-45C4-9916-8900AF892CB5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46B6-7EFE-48E9-BF65-4BF83BB9E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B999-F374-45C4-9916-8900AF892CB5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46B6-7EFE-48E9-BF65-4BF83BB9E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B999-F374-45C4-9916-8900AF892CB5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46B6-7EFE-48E9-BF65-4BF83BB9E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B999-F374-45C4-9916-8900AF892CB5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46B6-7EFE-48E9-BF65-4BF83BB9E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B2CF-BFA8-4EB7-86A7-D9D47EBD4ED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23F5-687D-4F67-97D3-6A2860F11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B999-F374-45C4-9916-8900AF892CB5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46B6-7EFE-48E9-BF65-4BF83BB9E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B999-F374-45C4-9916-8900AF892CB5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46B6-7EFE-48E9-BF65-4BF83BB9E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B999-F374-45C4-9916-8900AF892CB5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46B6-7EFE-48E9-BF65-4BF83BB9E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B999-F374-45C4-9916-8900AF892CB5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46B6-7EFE-48E9-BF65-4BF83BB9E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B999-F374-45C4-9916-8900AF892CB5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46B6-7EFE-48E9-BF65-4BF83BB9E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E1941B6-89D7-4121-91A4-F3C0B0ACDD9E}" type="datetime1">
              <a:rPr lang="ru-RU" smtClean="0"/>
              <a:pPr/>
              <a:t>24.10.2014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25FA05-BBA5-4E9C-AAF8-85723A441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5B5B63-C0DD-43C2-B9B7-458878B00662}" type="datetime1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25FA05-BBA5-4E9C-AAF8-85723A441D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63A97-3907-44E5-B99D-CEE76A0710C5}" type="datetime1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25FA05-BBA5-4E9C-AAF8-85723A441D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E57F0-6332-46A3-BC75-C5598970AC5B}" type="datetime1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25FA05-BBA5-4E9C-AAF8-85723A441D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CFC1B-F4A0-4CD4-86B6-9E9E2B506E24}" type="datetime1">
              <a:rPr lang="ru-RU" smtClean="0"/>
              <a:pPr/>
              <a:t>24.10.2014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25FA05-BBA5-4E9C-AAF8-85723A441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B2CF-BFA8-4EB7-86A7-D9D47EBD4ED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23F5-687D-4F67-97D3-6A2860F11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EFEF3-D124-4A11-AE83-D54BFA90EB68}" type="datetime1">
              <a:rPr lang="ru-RU" smtClean="0"/>
              <a:pPr/>
              <a:t>24.10.2014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25FA05-BBA5-4E9C-AAF8-85723A441D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2907C-3CA5-43B1-ADBD-00D1736D01BC}" type="datetime1">
              <a:rPr lang="ru-RU" smtClean="0"/>
              <a:pPr/>
              <a:t>24.10.2014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25FA05-BBA5-4E9C-AAF8-85723A441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876CBC2-DC23-4987-A4A9-FD78E081DADF}" type="datetime1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25FA05-BBA5-4E9C-AAF8-85723A441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860ADC1-3185-4033-A0A6-E3EEBC5E55F5}" type="datetime1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25FA05-BBA5-4E9C-AAF8-85723A441D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05BB50-5CB5-4CB1-81E5-108C9088BB16}" type="datetime1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25FA05-BBA5-4E9C-AAF8-85723A441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EF2D0D-E765-492D-A381-2C9C8D15B118}" type="datetime1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25FA05-BBA5-4E9C-AAF8-85723A441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03C8-761F-4E59-837B-D5413A453B5B}" type="datetime1">
              <a:rPr lang="ru-RU" smtClean="0"/>
              <a:pPr/>
              <a:t>24.10.2014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FA05-BBA5-4E9C-AAF8-85723A441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B2CF-BFA8-4EB7-86A7-D9D47EBD4ED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23F5-687D-4F67-97D3-6A2860F11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B2CF-BFA8-4EB7-86A7-D9D47EBD4ED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23F5-687D-4F67-97D3-6A2860F11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B2CF-BFA8-4EB7-86A7-D9D47EBD4ED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23F5-687D-4F67-97D3-6A2860F11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B2CF-BFA8-4EB7-86A7-D9D47EBD4ED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23F5-687D-4F67-97D3-6A2860F11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B2CF-BFA8-4EB7-86A7-D9D47EBD4ED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23F5-687D-4F67-97D3-6A2860F11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9B2CF-BFA8-4EB7-86A7-D9D47EBD4ED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A23F5-687D-4F67-97D3-6A2860F11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21E32-12D4-487F-A045-0F8D68DA3232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62EA9-7A39-4070-BFF1-14B0B9B1E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3B999-F374-45C4-9916-8900AF892CB5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146B6-7EFE-48E9-BF65-4BF83BB9E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4A9B2CF-BFA8-4EB7-86A7-D9D47EBD4ED0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BEA23F5-687D-4F67-97D3-6A2860F11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772816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Технологические </a:t>
            </a:r>
            <a:r>
              <a:rPr lang="ru-RU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аспекты проведения устной части ЕГЭ по иностранным языкам и оценивания устных ответов участников экзаменов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3624" y="350100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Технология сдачи устной части участником экзамена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Технология проверки устных ответов экспертами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59632" y="2924944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Кошкина Эмма Геннадьевна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8 913 176 3895</a:t>
            </a:r>
            <a:endParaRPr lang="ru-RU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1"/>
          <p:cNvSpPr>
            <a:spLocks noGrp="1"/>
          </p:cNvSpPr>
          <p:nvPr/>
        </p:nvSpPr>
        <p:spPr bwMode="auto">
          <a:xfrm>
            <a:off x="554867" y="1268185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6" y="23103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Технология сдачи устной части участником экзамена</a:t>
            </a:r>
          </a:p>
        </p:txBody>
      </p:sp>
      <p:sp>
        <p:nvSpPr>
          <p:cNvPr id="25" name="Rectangle 8"/>
          <p:cNvSpPr txBox="1">
            <a:spLocks noChangeArrowheads="1"/>
          </p:cNvSpPr>
          <p:nvPr/>
        </p:nvSpPr>
        <p:spPr>
          <a:xfrm>
            <a:off x="59851" y="908720"/>
            <a:ext cx="8976645" cy="576064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2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Сдача экзамена проходит с использованием специализированного рабочего места, оборудованного </a:t>
            </a:r>
            <a:r>
              <a:rPr lang="ru-RU" sz="2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наушниками.</a:t>
            </a:r>
          </a:p>
          <a:p>
            <a:pPr marL="0" indent="0">
              <a:buFont typeface="Wingdings 3"/>
              <a:buNone/>
            </a:pP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КИМ доступен участнику экзамена в электронном виде.</a:t>
            </a: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Только необходимое и достаточное информирование участника экзамена.</a:t>
            </a: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Длительность подготовки и ответа регламентирована.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0014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1"/>
          <p:cNvSpPr>
            <a:spLocks noGrp="1"/>
          </p:cNvSpPr>
          <p:nvPr/>
        </p:nvSpPr>
        <p:spPr bwMode="auto">
          <a:xfrm>
            <a:off x="554867" y="1268185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6" y="23103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Технология сдачи устной части участником экзамена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6" y="1700808"/>
            <a:ext cx="9144001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8"/>
          <p:cNvSpPr txBox="1">
            <a:spLocks noChangeArrowheads="1"/>
          </p:cNvSpPr>
          <p:nvPr/>
        </p:nvSpPr>
        <p:spPr>
          <a:xfrm>
            <a:off x="59851" y="836712"/>
            <a:ext cx="9032429" cy="345638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Ознакомление с инструкцией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4104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1"/>
          <p:cNvSpPr>
            <a:spLocks noGrp="1"/>
          </p:cNvSpPr>
          <p:nvPr/>
        </p:nvSpPr>
        <p:spPr bwMode="auto">
          <a:xfrm>
            <a:off x="554867" y="1268185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6" y="23103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Технология сдачи устной части участником экзамена</a:t>
            </a:r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>
          <a:xfrm>
            <a:off x="59851" y="836712"/>
            <a:ext cx="9032429" cy="64807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Подготовка к ответу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51" y="1451248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716716" y="11754610"/>
            <a:ext cx="1728192" cy="288032"/>
          </a:xfrm>
        </p:spPr>
        <p:txBody>
          <a:bodyPr/>
          <a:lstStyle/>
          <a:p>
            <a:pPr>
              <a:defRPr/>
            </a:pPr>
            <a:fld id="{B3F32915-942C-472E-9755-062FEA300E0F}" type="slidenum">
              <a:rPr lang="en-US"/>
              <a:pPr>
                <a:defRPr/>
              </a:pPr>
              <a:t>4</a:t>
            </a:fld>
            <a:endParaRPr lang="en-US"/>
          </a:p>
        </p:txBody>
      </p:sp>
      <p:grpSp>
        <p:nvGrpSpPr>
          <p:cNvPr id="17" name="Group 10"/>
          <p:cNvGrpSpPr>
            <a:grpSpLocks/>
          </p:cNvGrpSpPr>
          <p:nvPr/>
        </p:nvGrpSpPr>
        <p:grpSpPr bwMode="auto">
          <a:xfrm>
            <a:off x="1790962" y="2830307"/>
            <a:ext cx="1233957" cy="2670341"/>
            <a:chOff x="173" y="1338"/>
            <a:chExt cx="777" cy="2326"/>
          </a:xfrm>
        </p:grpSpPr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173" y="3262"/>
              <a:ext cx="777" cy="402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dirty="0" smtClean="0"/>
                <a:t>Задание</a:t>
              </a:r>
              <a:endParaRPr lang="ru-RU" dirty="0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 flipV="1">
              <a:off x="187" y="1338"/>
              <a:ext cx="0" cy="1928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4867710" y="4332204"/>
            <a:ext cx="2412009" cy="1614488"/>
            <a:chOff x="173" y="2530"/>
            <a:chExt cx="1520" cy="1017"/>
          </a:xfrm>
        </p:grpSpPr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73" y="3256"/>
              <a:ext cx="1520" cy="291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dirty="0" smtClean="0"/>
                <a:t>Текст для чтения</a:t>
              </a:r>
              <a:endParaRPr lang="ru-RU" dirty="0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 flipH="1" flipV="1">
              <a:off x="173" y="2530"/>
              <a:ext cx="14" cy="736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" name="Group 16"/>
          <p:cNvGrpSpPr>
            <a:grpSpLocks/>
          </p:cNvGrpSpPr>
          <p:nvPr/>
        </p:nvGrpSpPr>
        <p:grpSpPr bwMode="auto">
          <a:xfrm>
            <a:off x="247054" y="1731362"/>
            <a:ext cx="7213697" cy="3506788"/>
            <a:chOff x="39" y="1338"/>
            <a:chExt cx="4547" cy="2209"/>
          </a:xfrm>
        </p:grpSpPr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39" y="3256"/>
              <a:ext cx="4547" cy="291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dirty="0" smtClean="0"/>
                <a:t>Информирование о длительности подготовки и сдачи</a:t>
              </a:r>
              <a:endParaRPr lang="ru-RU" dirty="0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 flipV="1">
              <a:off x="187" y="1338"/>
              <a:ext cx="0" cy="1928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6" name="Group 55"/>
          <p:cNvGrpSpPr>
            <a:grpSpLocks/>
          </p:cNvGrpSpPr>
          <p:nvPr/>
        </p:nvGrpSpPr>
        <p:grpSpPr bwMode="auto">
          <a:xfrm>
            <a:off x="4719215" y="2023978"/>
            <a:ext cx="4275143" cy="3500438"/>
            <a:chOff x="599" y="1345"/>
            <a:chExt cx="2693" cy="2205"/>
          </a:xfrm>
        </p:grpSpPr>
        <p:sp>
          <p:nvSpPr>
            <p:cNvPr id="37" name="Text Box 56"/>
            <p:cNvSpPr txBox="1">
              <a:spLocks noChangeArrowheads="1"/>
            </p:cNvSpPr>
            <p:nvPr/>
          </p:nvSpPr>
          <p:spPr bwMode="auto">
            <a:xfrm>
              <a:off x="599" y="3259"/>
              <a:ext cx="2693" cy="291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dirty="0" smtClean="0"/>
                <a:t>Отсчет времени на подготовку</a:t>
              </a:r>
              <a:endParaRPr lang="ru-RU" dirty="0"/>
            </a:p>
          </p:txBody>
        </p:sp>
        <p:sp>
          <p:nvSpPr>
            <p:cNvPr id="38" name="Line 57"/>
            <p:cNvSpPr>
              <a:spLocks noChangeShapeType="1"/>
            </p:cNvSpPr>
            <p:nvPr/>
          </p:nvSpPr>
          <p:spPr bwMode="auto">
            <a:xfrm flipV="1">
              <a:off x="3153" y="1345"/>
              <a:ext cx="0" cy="1928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108553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700808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1"/>
          <p:cNvSpPr>
            <a:spLocks noGrp="1"/>
          </p:cNvSpPr>
          <p:nvPr/>
        </p:nvSpPr>
        <p:spPr bwMode="auto">
          <a:xfrm>
            <a:off x="554867" y="1268185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6" y="23103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Технология сдачи устной части участником экзамена</a:t>
            </a:r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>
          <a:xfrm>
            <a:off x="59851" y="836712"/>
            <a:ext cx="9032429" cy="64807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 участника 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716716" y="11754610"/>
            <a:ext cx="1728192" cy="288032"/>
          </a:xfrm>
        </p:spPr>
        <p:txBody>
          <a:bodyPr/>
          <a:lstStyle/>
          <a:p>
            <a:pPr>
              <a:defRPr/>
            </a:pPr>
            <a:fld id="{B3F32915-942C-472E-9755-062FEA300E0F}" type="slidenum">
              <a:rPr lang="en-US"/>
              <a:pPr>
                <a:defRPr/>
              </a:pPr>
              <a:t>5</a:t>
            </a:fld>
            <a:endParaRPr lang="en-US"/>
          </a:p>
        </p:txBody>
      </p:sp>
      <p:grpSp>
        <p:nvGrpSpPr>
          <p:cNvPr id="17" name="Group 10"/>
          <p:cNvGrpSpPr>
            <a:grpSpLocks/>
          </p:cNvGrpSpPr>
          <p:nvPr/>
        </p:nvGrpSpPr>
        <p:grpSpPr bwMode="auto">
          <a:xfrm>
            <a:off x="899672" y="6237312"/>
            <a:ext cx="4969597" cy="461905"/>
            <a:chOff x="-1437" y="3143"/>
            <a:chExt cx="2010" cy="739"/>
          </a:xfrm>
        </p:grpSpPr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-995" y="3143"/>
              <a:ext cx="1568" cy="739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dirty="0" smtClean="0"/>
                <a:t>Индикатор громкости звука</a:t>
              </a:r>
              <a:endParaRPr lang="ru-RU" dirty="0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 flipH="1">
              <a:off x="-1437" y="3719"/>
              <a:ext cx="444" cy="14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" name="Group 16"/>
          <p:cNvGrpSpPr>
            <a:grpSpLocks/>
          </p:cNvGrpSpPr>
          <p:nvPr/>
        </p:nvGrpSpPr>
        <p:grpSpPr bwMode="auto">
          <a:xfrm>
            <a:off x="2700583" y="6237312"/>
            <a:ext cx="5470162" cy="461963"/>
            <a:chOff x="-374" y="3344"/>
            <a:chExt cx="3448" cy="291"/>
          </a:xfrm>
        </p:grpSpPr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-374" y="3344"/>
              <a:ext cx="2807" cy="291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dirty="0" smtClean="0"/>
                <a:t>Досрочное завершение ответа</a:t>
              </a:r>
              <a:endParaRPr lang="ru-RU" dirty="0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2433" y="3547"/>
              <a:ext cx="641" cy="9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685558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1"/>
          <p:cNvSpPr>
            <a:spLocks noGrp="1"/>
          </p:cNvSpPr>
          <p:nvPr/>
        </p:nvSpPr>
        <p:spPr bwMode="auto">
          <a:xfrm>
            <a:off x="554867" y="1268185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6" y="23103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Технология сдачи устной части участником экзамена</a:t>
            </a:r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>
          <a:xfrm>
            <a:off x="59851" y="764704"/>
            <a:ext cx="9032429" cy="64807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Тип задания: вопросы по фотографии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716716" y="11754610"/>
            <a:ext cx="1728192" cy="288032"/>
          </a:xfrm>
        </p:spPr>
        <p:txBody>
          <a:bodyPr/>
          <a:lstStyle/>
          <a:p>
            <a:pPr>
              <a:defRPr/>
            </a:pPr>
            <a:fld id="{B3F32915-942C-472E-9755-062FEA300E0F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55565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1"/>
          <p:cNvSpPr>
            <a:spLocks noGrp="1"/>
          </p:cNvSpPr>
          <p:nvPr/>
        </p:nvSpPr>
        <p:spPr bwMode="auto">
          <a:xfrm>
            <a:off x="554867" y="1268185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6" y="23103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Технология сдачи устной части участником экзамена</a:t>
            </a:r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>
          <a:xfrm>
            <a:off x="59851" y="764704"/>
            <a:ext cx="9032429" cy="90517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Тип задания: рассказ по выбранной фотографии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716716" y="11754610"/>
            <a:ext cx="1728192" cy="288032"/>
          </a:xfrm>
        </p:spPr>
        <p:txBody>
          <a:bodyPr/>
          <a:lstStyle/>
          <a:p>
            <a:pPr>
              <a:defRPr/>
            </a:pPr>
            <a:fld id="{B3F32915-942C-472E-9755-062FEA300E0F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1884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07290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1"/>
          <p:cNvSpPr>
            <a:spLocks noGrp="1"/>
          </p:cNvSpPr>
          <p:nvPr/>
        </p:nvSpPr>
        <p:spPr bwMode="auto">
          <a:xfrm>
            <a:off x="554867" y="1268185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6" y="23103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Технология сдачи устной части участником экзамена</a:t>
            </a:r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>
          <a:xfrm>
            <a:off x="59851" y="764704"/>
            <a:ext cx="9032429" cy="64807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Тип задания: сравнение двух фотографий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716716" y="11754610"/>
            <a:ext cx="1728192" cy="288032"/>
          </a:xfrm>
        </p:spPr>
        <p:txBody>
          <a:bodyPr/>
          <a:lstStyle/>
          <a:p>
            <a:pPr>
              <a:defRPr/>
            </a:pPr>
            <a:fld id="{B3F32915-942C-472E-9755-062FEA300E0F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1884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9811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1"/>
          <p:cNvSpPr>
            <a:spLocks noGrp="1"/>
          </p:cNvSpPr>
          <p:nvPr/>
        </p:nvSpPr>
        <p:spPr bwMode="auto">
          <a:xfrm>
            <a:off x="554867" y="1268185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6" y="23103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Технология сдачи устной части участником экзамена</a:t>
            </a:r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>
          <a:xfrm>
            <a:off x="59851" y="764704"/>
            <a:ext cx="9032429" cy="64807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Проверка качества записи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716716" y="11754610"/>
            <a:ext cx="1728192" cy="288032"/>
          </a:xfrm>
        </p:spPr>
        <p:txBody>
          <a:bodyPr/>
          <a:lstStyle/>
          <a:p>
            <a:pPr>
              <a:defRPr/>
            </a:pPr>
            <a:fld id="{B3F32915-942C-472E-9755-062FEA300E0F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741884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06221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10237</TotalTime>
  <Words>171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Специальное оформление</vt:lpstr>
      <vt:lpstr>1_Специальное оформление</vt:lpstr>
      <vt:lpstr>2_Специальное оформление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Модернизация технологии подготовки, проведения и обработки результатов ЕГЭ экзамена по информатике в компьютерной форме</dc:title>
  <dc:creator>a</dc:creator>
  <cp:lastModifiedBy>koshkina</cp:lastModifiedBy>
  <cp:revision>554</cp:revision>
  <cp:lastPrinted>2014-01-17T14:46:41Z</cp:lastPrinted>
  <dcterms:created xsi:type="dcterms:W3CDTF">2011-11-18T12:57:15Z</dcterms:created>
  <dcterms:modified xsi:type="dcterms:W3CDTF">2014-10-24T05:02:11Z</dcterms:modified>
</cp:coreProperties>
</file>